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Source Sans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-bold.fntdata"/><Relationship Id="rId25" Type="http://schemas.openxmlformats.org/officeDocument/2006/relationships/font" Target="fonts/SourceSansPro-regular.fntdata"/><Relationship Id="rId28" Type="http://schemas.openxmlformats.org/officeDocument/2006/relationships/font" Target="fonts/SourceSansPro-boldItalic.fntdata"/><Relationship Id="rId27" Type="http://schemas.openxmlformats.org/officeDocument/2006/relationships/font" Target="fonts/SourceSansPr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75-80% of pantries wanted these five items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○"/>
            </a:pPr>
            <a:r>
              <a:rPr i="1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Grocery bags (62.5%), freezers/fridges (44%), language assistance (38%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94725" y="1425825"/>
            <a:ext cx="8520600" cy="123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Survey Says!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144275" y="2892475"/>
            <a:ext cx="87171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CCCCCC"/>
                </a:solidFill>
              </a:rPr>
              <a:t>Greater Philadelphia </a:t>
            </a:r>
            <a:r>
              <a:rPr lang="en" sz="3000">
                <a:solidFill>
                  <a:srgbClr val="CCCCCC"/>
                </a:solidFill>
              </a:rPr>
              <a:t>Food Pantry Coordinator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/>
              <a:t>Pantry Sustainability</a:t>
            </a:r>
          </a:p>
        </p:txBody>
      </p:sp>
      <p:sp>
        <p:nvSpPr>
          <p:cNvPr id="110" name="Shape 110"/>
          <p:cNvSpPr txBox="1"/>
          <p:nvPr>
            <p:ph idx="4294967295" type="body"/>
          </p:nvPr>
        </p:nvSpPr>
        <p:spPr>
          <a:xfrm>
            <a:off x="216000" y="1484175"/>
            <a:ext cx="8712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852" y="1484177"/>
            <a:ext cx="5674297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278" y="1040015"/>
            <a:ext cx="5767449" cy="346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5875" y="657225"/>
            <a:ext cx="6372225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Top 5 Requested Food Types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Survey Says...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4975"/>
            <a:ext cx="1281150" cy="25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0" l="0" r="49806" t="0"/>
          <a:stretch/>
        </p:blipFill>
        <p:spPr>
          <a:xfrm>
            <a:off x="1238249" y="1914974"/>
            <a:ext cx="1717020" cy="25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5">
            <a:alphaModFix/>
          </a:blip>
          <a:srcRect b="0" l="-1947" r="0" t="675"/>
          <a:stretch/>
        </p:blipFill>
        <p:spPr>
          <a:xfrm>
            <a:off x="7051150" y="1923625"/>
            <a:ext cx="2109324" cy="25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6">
            <a:alphaModFix/>
          </a:blip>
          <a:srcRect b="0" l="0" r="0" t="4039"/>
          <a:stretch/>
        </p:blipFill>
        <p:spPr>
          <a:xfrm>
            <a:off x="2897775" y="1923625"/>
            <a:ext cx="1776899" cy="25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7">
            <a:alphaModFix/>
          </a:blip>
          <a:srcRect b="0" l="30808" r="31638" t="39518"/>
          <a:stretch/>
        </p:blipFill>
        <p:spPr>
          <a:xfrm>
            <a:off x="4633500" y="1932275"/>
            <a:ext cx="2528123" cy="25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Top 3 Requested Non-Food Items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Survey Says...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55084" l="24043" r="25594" t="0"/>
          <a:stretch/>
        </p:blipFill>
        <p:spPr>
          <a:xfrm>
            <a:off x="240220" y="2423575"/>
            <a:ext cx="2989654" cy="159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6625" y="210108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1275" y="2374687"/>
            <a:ext cx="2740499" cy="15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Partnerships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908275" y="1621925"/>
            <a:ext cx="6377700" cy="244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~50% interested in: </a:t>
            </a:r>
          </a:p>
          <a:p>
            <a:pPr indent="-419100" lvl="0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</a:pPr>
            <a:r>
              <a:rPr lang="en" sz="3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attending training together </a:t>
            </a:r>
          </a:p>
          <a:p>
            <a:pPr indent="-419100" lvl="0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</a:pPr>
            <a:r>
              <a:rPr lang="en" sz="3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fundraising together</a:t>
            </a:r>
          </a:p>
          <a:p>
            <a:pPr indent="-419100" lvl="0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</a:pPr>
            <a:r>
              <a:rPr lang="en" sz="3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speaking to legislators together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162" y="29315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what’s next?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179925" y="445025"/>
            <a:ext cx="8752500" cy="420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Pantry Map Update - Summer 2017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Pantry Coordinator Survey Blueprint - Fall 2017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Recommendations for different stakeholder groups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04625" y="382300"/>
            <a:ext cx="8956200" cy="68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Greater Philadelphia Pantry Coordinator Survey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049" y="2221425"/>
            <a:ext cx="3787849" cy="29220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3000">
                <a:solidFill>
                  <a:srgbClr val="000000"/>
                </a:solidFill>
              </a:rPr>
              <a:t>Partnership between Coalition Against Hunger, Share, Philabundance, and suburban group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3000">
                <a:solidFill>
                  <a:srgbClr val="000000"/>
                </a:solidFill>
              </a:rPr>
              <a:t>Over 700 pantries in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      the five county area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238125"/>
            <a:ext cx="7772400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910525"/>
            <a:ext cx="5030100" cy="355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n" sz="3600">
                <a:solidFill>
                  <a:schemeClr val="dk2"/>
                </a:solidFill>
              </a:rPr>
              <a:t>Shared metrics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n" sz="3600">
                <a:solidFill>
                  <a:schemeClr val="dk2"/>
                </a:solidFill>
              </a:rPr>
              <a:t>Up-to-date pantry info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n" sz="3600">
                <a:solidFill>
                  <a:schemeClr val="dk2"/>
                </a:solidFill>
              </a:rPr>
              <a:t>Understanding needs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</a:rPr>
              <a:t>     of pantry coordinators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1680" y="1053437"/>
            <a:ext cx="3050200" cy="30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Running Out of Food</a:t>
            </a:r>
          </a:p>
        </p:txBody>
      </p:sp>
      <p:sp>
        <p:nvSpPr>
          <p:cNvPr id="98" name="Shape 98"/>
          <p:cNvSpPr txBox="1"/>
          <p:nvPr>
            <p:ph idx="4294967295" type="body"/>
          </p:nvPr>
        </p:nvSpPr>
        <p:spPr>
          <a:xfrm>
            <a:off x="490800" y="1503750"/>
            <a:ext cx="8162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56% of Montgomery County pantries never run out of food vs. 30% overall</a:t>
            </a: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0% of Montgomery County pantries run out of food often/always vs. 18% overall</a:t>
            </a:r>
          </a:p>
          <a:p>
            <a:pPr lvl="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16257" y="0"/>
            <a:ext cx="77114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idx="4294967295" type="body"/>
          </p:nvPr>
        </p:nvSpPr>
        <p:spPr>
          <a:xfrm>
            <a:off x="5123100" y="207600"/>
            <a:ext cx="2972400" cy="359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87.5% of pantries have healthy foods in MontCo</a:t>
            </a:r>
          </a:p>
          <a:p>
            <a:pPr lvl="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