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7"/>
  </p:notesMasterIdLst>
  <p:sldIdLst>
    <p:sldId id="264" r:id="rId2"/>
    <p:sldId id="268" r:id="rId3"/>
    <p:sldId id="267" r:id="rId4"/>
    <p:sldId id="261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01"/>
    <p:restoredTop sz="94658"/>
  </p:normalViewPr>
  <p:slideViewPr>
    <p:cSldViewPr snapToGrid="0" snapToObjects="1">
      <p:cViewPr varScale="1">
        <p:scale>
          <a:sx n="65" d="100"/>
          <a:sy n="65" d="100"/>
        </p:scale>
        <p:origin x="9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21E301-516F-0944-903A-B8642AF765EF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0F020A-4DB1-7841-AEB5-43EA5A20D55D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Achieving our vision </a:t>
          </a:r>
        </a:p>
        <a:p>
          <a:endParaRPr lang="en-US" dirty="0"/>
        </a:p>
      </dgm:t>
    </dgm:pt>
    <dgm:pt modelId="{7631C631-350B-3744-8D3D-8895BCA22DCB}" type="parTrans" cxnId="{1FE21C46-A9B5-944A-812A-1D618AF700DE}">
      <dgm:prSet/>
      <dgm:spPr/>
      <dgm:t>
        <a:bodyPr/>
        <a:lstStyle/>
        <a:p>
          <a:endParaRPr lang="en-US"/>
        </a:p>
      </dgm:t>
    </dgm:pt>
    <dgm:pt modelId="{9D9EFE6C-508D-CF47-A0D1-10AD5B107030}" type="sibTrans" cxnId="{1FE21C46-A9B5-944A-812A-1D618AF700DE}">
      <dgm:prSet/>
      <dgm:spPr/>
      <dgm:t>
        <a:bodyPr/>
        <a:lstStyle/>
        <a:p>
          <a:endParaRPr lang="en-US"/>
        </a:p>
      </dgm:t>
    </dgm:pt>
    <dgm:pt modelId="{784EAC42-AD71-7745-9AB4-C1C44B0E6FC1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Creating  effective governance</a:t>
          </a:r>
        </a:p>
        <a:p>
          <a:endParaRPr lang="en-US" dirty="0"/>
        </a:p>
      </dgm:t>
    </dgm:pt>
    <dgm:pt modelId="{9AFC03C1-318F-D746-B279-836568D9E631}" type="parTrans" cxnId="{2EF0ACB9-06F8-C94C-A13F-7A5CC7BC34A2}">
      <dgm:prSet/>
      <dgm:spPr/>
      <dgm:t>
        <a:bodyPr/>
        <a:lstStyle/>
        <a:p>
          <a:endParaRPr lang="en-US"/>
        </a:p>
      </dgm:t>
    </dgm:pt>
    <dgm:pt modelId="{39CD71B3-8BBC-624A-8F26-328540B8692D}" type="sibTrans" cxnId="{2EF0ACB9-06F8-C94C-A13F-7A5CC7BC34A2}">
      <dgm:prSet/>
      <dgm:spPr/>
      <dgm:t>
        <a:bodyPr/>
        <a:lstStyle/>
        <a:p>
          <a:endParaRPr lang="en-US"/>
        </a:p>
      </dgm:t>
    </dgm:pt>
    <dgm:pt modelId="{1ADFCDFC-9E35-0440-91BF-C2BF77B01428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Creating awareness &amp; culture of advocacy &amp; excitement about our work</a:t>
          </a:r>
        </a:p>
        <a:p>
          <a:endParaRPr lang="en-US" dirty="0"/>
        </a:p>
      </dgm:t>
    </dgm:pt>
    <dgm:pt modelId="{4D212335-1737-344C-A39F-3B6D494539A4}" type="parTrans" cxnId="{F58EC8A2-F7C5-394D-ACA0-8FE8F2D8E0EC}">
      <dgm:prSet/>
      <dgm:spPr/>
      <dgm:t>
        <a:bodyPr/>
        <a:lstStyle/>
        <a:p>
          <a:endParaRPr lang="en-US"/>
        </a:p>
      </dgm:t>
    </dgm:pt>
    <dgm:pt modelId="{5CE1BBE2-67AB-9E49-AFB7-58B54A038BA3}" type="sibTrans" cxnId="{F58EC8A2-F7C5-394D-ACA0-8FE8F2D8E0EC}">
      <dgm:prSet/>
      <dgm:spPr/>
      <dgm:t>
        <a:bodyPr/>
        <a:lstStyle/>
        <a:p>
          <a:endParaRPr lang="en-US"/>
        </a:p>
      </dgm:t>
    </dgm:pt>
    <dgm:pt modelId="{981C13CF-087E-8D41-87C5-734B74AEE7A6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Broaden our thinking about our resources </a:t>
          </a:r>
          <a:endParaRPr lang="en-US" dirty="0"/>
        </a:p>
      </dgm:t>
    </dgm:pt>
    <dgm:pt modelId="{C979E2FD-D956-564D-B38F-D67F90755BC6}" type="parTrans" cxnId="{04B440CF-EE4D-0043-BD5D-FD391A2D1210}">
      <dgm:prSet/>
      <dgm:spPr/>
      <dgm:t>
        <a:bodyPr/>
        <a:lstStyle/>
        <a:p>
          <a:endParaRPr lang="en-US"/>
        </a:p>
      </dgm:t>
    </dgm:pt>
    <dgm:pt modelId="{EB9A7E60-BC22-CF49-AB9B-61BFED6AA933}" type="sibTrans" cxnId="{04B440CF-EE4D-0043-BD5D-FD391A2D1210}">
      <dgm:prSet/>
      <dgm:spPr/>
      <dgm:t>
        <a:bodyPr/>
        <a:lstStyle/>
        <a:p>
          <a:endParaRPr lang="en-US"/>
        </a:p>
      </dgm:t>
    </dgm:pt>
    <dgm:pt modelId="{CF87570A-7807-FC4A-9C4F-DDB09E1C85C5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Providing training, education and customer service</a:t>
          </a:r>
          <a:endParaRPr lang="en-US" dirty="0"/>
        </a:p>
      </dgm:t>
    </dgm:pt>
    <dgm:pt modelId="{6A76E764-4B66-4B4F-92B1-3FB644E32A41}" type="parTrans" cxnId="{62588545-174F-1345-A1DD-895FB46FD1E5}">
      <dgm:prSet/>
      <dgm:spPr/>
      <dgm:t>
        <a:bodyPr/>
        <a:lstStyle/>
        <a:p>
          <a:endParaRPr lang="en-US"/>
        </a:p>
      </dgm:t>
    </dgm:pt>
    <dgm:pt modelId="{80BABDC6-3DBF-5A41-8D30-CC3887467AEF}" type="sibTrans" cxnId="{62588545-174F-1345-A1DD-895FB46FD1E5}">
      <dgm:prSet/>
      <dgm:spPr/>
      <dgm:t>
        <a:bodyPr/>
        <a:lstStyle/>
        <a:p>
          <a:endParaRPr lang="en-US"/>
        </a:p>
      </dgm:t>
    </dgm:pt>
    <dgm:pt modelId="{3CB844D9-DD9D-DE41-94C7-9CEE219E8F1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Increase and improve food distribution</a:t>
          </a:r>
        </a:p>
        <a:p>
          <a:endParaRPr lang="en-US" dirty="0"/>
        </a:p>
      </dgm:t>
    </dgm:pt>
    <dgm:pt modelId="{7325057F-6E64-784A-9E23-FB5A33A3B349}" type="parTrans" cxnId="{8A098330-6ABC-724A-AAD3-7896A5172789}">
      <dgm:prSet/>
      <dgm:spPr/>
      <dgm:t>
        <a:bodyPr/>
        <a:lstStyle/>
        <a:p>
          <a:endParaRPr lang="en-US"/>
        </a:p>
      </dgm:t>
    </dgm:pt>
    <dgm:pt modelId="{269E463F-7F18-D548-B89C-9ECA35FFF96B}" type="sibTrans" cxnId="{8A098330-6ABC-724A-AAD3-7896A5172789}">
      <dgm:prSet/>
      <dgm:spPr/>
      <dgm:t>
        <a:bodyPr/>
        <a:lstStyle/>
        <a:p>
          <a:endParaRPr lang="en-US"/>
        </a:p>
      </dgm:t>
    </dgm:pt>
    <dgm:pt modelId="{B8BE718E-6DBF-084A-8CA9-1928449A09D8}" type="pres">
      <dgm:prSet presAssocID="{DF21E301-516F-0944-903A-B8642AF765E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C11932-C4E2-1E4E-93AD-B5327420CB53}" type="pres">
      <dgm:prSet presAssocID="{E30F020A-4DB1-7841-AEB5-43EA5A20D55D}" presName="centerShape" presStyleLbl="node0" presStyleIdx="0" presStyleCnt="1"/>
      <dgm:spPr/>
      <dgm:t>
        <a:bodyPr/>
        <a:lstStyle/>
        <a:p>
          <a:endParaRPr lang="en-US"/>
        </a:p>
      </dgm:t>
    </dgm:pt>
    <dgm:pt modelId="{85504DE2-2E31-7F43-9FE9-3455D2C825C4}" type="pres">
      <dgm:prSet presAssocID="{9AFC03C1-318F-D746-B279-836568D9E631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46085EF7-78C8-0541-B099-9CB5239F12F1}" type="pres">
      <dgm:prSet presAssocID="{784EAC42-AD71-7745-9AB4-C1C44B0E6FC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D9A5B-D835-024B-AF8D-1DD7942873CF}" type="pres">
      <dgm:prSet presAssocID="{4D212335-1737-344C-A39F-3B6D494539A4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C1FF84AF-DC4A-7D49-B0C6-CEA9AD271CD3}" type="pres">
      <dgm:prSet presAssocID="{1ADFCDFC-9E35-0440-91BF-C2BF77B0142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8BBF10-BFD8-6444-9CF4-6FD5D1901B0F}" type="pres">
      <dgm:prSet presAssocID="{6A76E764-4B66-4B4F-92B1-3FB644E32A41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DA597BFA-F21A-B443-86A5-D79A9660A7C1}" type="pres">
      <dgm:prSet presAssocID="{CF87570A-7807-FC4A-9C4F-DDB09E1C85C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08884-E2E8-5E4F-934D-4ED364983347}" type="pres">
      <dgm:prSet presAssocID="{7325057F-6E64-784A-9E23-FB5A33A3B349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9D7F9C01-2F6B-EF4E-B7B0-9D7DA9CFF59D}" type="pres">
      <dgm:prSet presAssocID="{3CB844D9-DD9D-DE41-94C7-9CEE219E8F1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60BA3-3E2C-134F-A7DA-656D3880AB09}" type="pres">
      <dgm:prSet presAssocID="{C979E2FD-D956-564D-B38F-D67F90755BC6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AE839DDF-6858-4B4F-9F62-7B9A2247D781}" type="pres">
      <dgm:prSet presAssocID="{981C13CF-087E-8D41-87C5-734B74AEE7A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752642-8638-C944-A014-9BC830F1C6CA}" type="presOf" srcId="{3CB844D9-DD9D-DE41-94C7-9CEE219E8F12}" destId="{9D7F9C01-2F6B-EF4E-B7B0-9D7DA9CFF59D}" srcOrd="0" destOrd="0" presId="urn:microsoft.com/office/officeart/2005/8/layout/radial4"/>
    <dgm:cxn modelId="{8C47F0C8-0FE8-5C49-8137-AFD54A31BACC}" type="presOf" srcId="{DF21E301-516F-0944-903A-B8642AF765EF}" destId="{B8BE718E-6DBF-084A-8CA9-1928449A09D8}" srcOrd="0" destOrd="0" presId="urn:microsoft.com/office/officeart/2005/8/layout/radial4"/>
    <dgm:cxn modelId="{2EF0ACB9-06F8-C94C-A13F-7A5CC7BC34A2}" srcId="{E30F020A-4DB1-7841-AEB5-43EA5A20D55D}" destId="{784EAC42-AD71-7745-9AB4-C1C44B0E6FC1}" srcOrd="0" destOrd="0" parTransId="{9AFC03C1-318F-D746-B279-836568D9E631}" sibTransId="{39CD71B3-8BBC-624A-8F26-328540B8692D}"/>
    <dgm:cxn modelId="{F58EC8A2-F7C5-394D-ACA0-8FE8F2D8E0EC}" srcId="{E30F020A-4DB1-7841-AEB5-43EA5A20D55D}" destId="{1ADFCDFC-9E35-0440-91BF-C2BF77B01428}" srcOrd="1" destOrd="0" parTransId="{4D212335-1737-344C-A39F-3B6D494539A4}" sibTransId="{5CE1BBE2-67AB-9E49-AFB7-58B54A038BA3}"/>
    <dgm:cxn modelId="{8A098330-6ABC-724A-AAD3-7896A5172789}" srcId="{E30F020A-4DB1-7841-AEB5-43EA5A20D55D}" destId="{3CB844D9-DD9D-DE41-94C7-9CEE219E8F12}" srcOrd="3" destOrd="0" parTransId="{7325057F-6E64-784A-9E23-FB5A33A3B349}" sibTransId="{269E463F-7F18-D548-B89C-9ECA35FFF96B}"/>
    <dgm:cxn modelId="{840EBAB3-2277-2C41-B320-F19C74CC1064}" type="presOf" srcId="{981C13CF-087E-8D41-87C5-734B74AEE7A6}" destId="{AE839DDF-6858-4B4F-9F62-7B9A2247D781}" srcOrd="0" destOrd="0" presId="urn:microsoft.com/office/officeart/2005/8/layout/radial4"/>
    <dgm:cxn modelId="{62588545-174F-1345-A1DD-895FB46FD1E5}" srcId="{E30F020A-4DB1-7841-AEB5-43EA5A20D55D}" destId="{CF87570A-7807-FC4A-9C4F-DDB09E1C85C5}" srcOrd="2" destOrd="0" parTransId="{6A76E764-4B66-4B4F-92B1-3FB644E32A41}" sibTransId="{80BABDC6-3DBF-5A41-8D30-CC3887467AEF}"/>
    <dgm:cxn modelId="{639801A0-9B63-5E4C-97F5-382D13A9FF64}" type="presOf" srcId="{CF87570A-7807-FC4A-9C4F-DDB09E1C85C5}" destId="{DA597BFA-F21A-B443-86A5-D79A9660A7C1}" srcOrd="0" destOrd="0" presId="urn:microsoft.com/office/officeart/2005/8/layout/radial4"/>
    <dgm:cxn modelId="{ACE6DAB8-A960-D842-B084-6E8A44CD7675}" type="presOf" srcId="{7325057F-6E64-784A-9E23-FB5A33A3B349}" destId="{F8408884-E2E8-5E4F-934D-4ED364983347}" srcOrd="0" destOrd="0" presId="urn:microsoft.com/office/officeart/2005/8/layout/radial4"/>
    <dgm:cxn modelId="{32A23995-52D1-F841-9093-11AEF79A95AC}" type="presOf" srcId="{9AFC03C1-318F-D746-B279-836568D9E631}" destId="{85504DE2-2E31-7F43-9FE9-3455D2C825C4}" srcOrd="0" destOrd="0" presId="urn:microsoft.com/office/officeart/2005/8/layout/radial4"/>
    <dgm:cxn modelId="{1FE21C46-A9B5-944A-812A-1D618AF700DE}" srcId="{DF21E301-516F-0944-903A-B8642AF765EF}" destId="{E30F020A-4DB1-7841-AEB5-43EA5A20D55D}" srcOrd="0" destOrd="0" parTransId="{7631C631-350B-3744-8D3D-8895BCA22DCB}" sibTransId="{9D9EFE6C-508D-CF47-A0D1-10AD5B107030}"/>
    <dgm:cxn modelId="{E1D6635F-2650-3444-A868-63A574D9B01A}" type="presOf" srcId="{C979E2FD-D956-564D-B38F-D67F90755BC6}" destId="{C5F60BA3-3E2C-134F-A7DA-656D3880AB09}" srcOrd="0" destOrd="0" presId="urn:microsoft.com/office/officeart/2005/8/layout/radial4"/>
    <dgm:cxn modelId="{3CFB0043-7F67-5C42-BE6C-8969ADE8AB67}" type="presOf" srcId="{E30F020A-4DB1-7841-AEB5-43EA5A20D55D}" destId="{32C11932-C4E2-1E4E-93AD-B5327420CB53}" srcOrd="0" destOrd="0" presId="urn:microsoft.com/office/officeart/2005/8/layout/radial4"/>
    <dgm:cxn modelId="{2EC9FAB7-E2DD-1941-97CD-E3EEBB4FA1C0}" type="presOf" srcId="{784EAC42-AD71-7745-9AB4-C1C44B0E6FC1}" destId="{46085EF7-78C8-0541-B099-9CB5239F12F1}" srcOrd="0" destOrd="0" presId="urn:microsoft.com/office/officeart/2005/8/layout/radial4"/>
    <dgm:cxn modelId="{04B440CF-EE4D-0043-BD5D-FD391A2D1210}" srcId="{E30F020A-4DB1-7841-AEB5-43EA5A20D55D}" destId="{981C13CF-087E-8D41-87C5-734B74AEE7A6}" srcOrd="4" destOrd="0" parTransId="{C979E2FD-D956-564D-B38F-D67F90755BC6}" sibTransId="{EB9A7E60-BC22-CF49-AB9B-61BFED6AA933}"/>
    <dgm:cxn modelId="{21BB3456-7D28-094F-8EF8-D6CAD2D0D979}" type="presOf" srcId="{6A76E764-4B66-4B4F-92B1-3FB644E32A41}" destId="{B88BBF10-BFD8-6444-9CF4-6FD5D1901B0F}" srcOrd="0" destOrd="0" presId="urn:microsoft.com/office/officeart/2005/8/layout/radial4"/>
    <dgm:cxn modelId="{6A9195AD-4BA3-2944-BF90-D9D8B19E6613}" type="presOf" srcId="{1ADFCDFC-9E35-0440-91BF-C2BF77B01428}" destId="{C1FF84AF-DC4A-7D49-B0C6-CEA9AD271CD3}" srcOrd="0" destOrd="0" presId="urn:microsoft.com/office/officeart/2005/8/layout/radial4"/>
    <dgm:cxn modelId="{C65A2E99-AAB9-A844-B40D-A6A88D0E9C99}" type="presOf" srcId="{4D212335-1737-344C-A39F-3B6D494539A4}" destId="{BF3D9A5B-D835-024B-AF8D-1DD7942873CF}" srcOrd="0" destOrd="0" presId="urn:microsoft.com/office/officeart/2005/8/layout/radial4"/>
    <dgm:cxn modelId="{D216E3F7-7F07-B94D-B83B-574A6024DB3E}" type="presParOf" srcId="{B8BE718E-6DBF-084A-8CA9-1928449A09D8}" destId="{32C11932-C4E2-1E4E-93AD-B5327420CB53}" srcOrd="0" destOrd="0" presId="urn:microsoft.com/office/officeart/2005/8/layout/radial4"/>
    <dgm:cxn modelId="{4893E81B-444F-7240-B3DE-E7EB0378B2EA}" type="presParOf" srcId="{B8BE718E-6DBF-084A-8CA9-1928449A09D8}" destId="{85504DE2-2E31-7F43-9FE9-3455D2C825C4}" srcOrd="1" destOrd="0" presId="urn:microsoft.com/office/officeart/2005/8/layout/radial4"/>
    <dgm:cxn modelId="{CF3B8079-5ADB-1F4A-8982-FD7E2E839B79}" type="presParOf" srcId="{B8BE718E-6DBF-084A-8CA9-1928449A09D8}" destId="{46085EF7-78C8-0541-B099-9CB5239F12F1}" srcOrd="2" destOrd="0" presId="urn:microsoft.com/office/officeart/2005/8/layout/radial4"/>
    <dgm:cxn modelId="{79359806-D979-C64B-8B02-CDBFD3391EED}" type="presParOf" srcId="{B8BE718E-6DBF-084A-8CA9-1928449A09D8}" destId="{BF3D9A5B-D835-024B-AF8D-1DD7942873CF}" srcOrd="3" destOrd="0" presId="urn:microsoft.com/office/officeart/2005/8/layout/radial4"/>
    <dgm:cxn modelId="{064C461F-A1FD-3D41-A1CA-ADDF3D9AFC97}" type="presParOf" srcId="{B8BE718E-6DBF-084A-8CA9-1928449A09D8}" destId="{C1FF84AF-DC4A-7D49-B0C6-CEA9AD271CD3}" srcOrd="4" destOrd="0" presId="urn:microsoft.com/office/officeart/2005/8/layout/radial4"/>
    <dgm:cxn modelId="{D2088B06-8DDD-BE41-82EB-BA579305CCDF}" type="presParOf" srcId="{B8BE718E-6DBF-084A-8CA9-1928449A09D8}" destId="{B88BBF10-BFD8-6444-9CF4-6FD5D1901B0F}" srcOrd="5" destOrd="0" presId="urn:microsoft.com/office/officeart/2005/8/layout/radial4"/>
    <dgm:cxn modelId="{67E5B320-842A-524C-A340-8D8BE00D9FE7}" type="presParOf" srcId="{B8BE718E-6DBF-084A-8CA9-1928449A09D8}" destId="{DA597BFA-F21A-B443-86A5-D79A9660A7C1}" srcOrd="6" destOrd="0" presId="urn:microsoft.com/office/officeart/2005/8/layout/radial4"/>
    <dgm:cxn modelId="{9F2B75EF-A200-B145-85EA-A8CB33B4924B}" type="presParOf" srcId="{B8BE718E-6DBF-084A-8CA9-1928449A09D8}" destId="{F8408884-E2E8-5E4F-934D-4ED364983347}" srcOrd="7" destOrd="0" presId="urn:microsoft.com/office/officeart/2005/8/layout/radial4"/>
    <dgm:cxn modelId="{88ED050A-5E3E-EC45-82E9-206825350ED6}" type="presParOf" srcId="{B8BE718E-6DBF-084A-8CA9-1928449A09D8}" destId="{9D7F9C01-2F6B-EF4E-B7B0-9D7DA9CFF59D}" srcOrd="8" destOrd="0" presId="urn:microsoft.com/office/officeart/2005/8/layout/radial4"/>
    <dgm:cxn modelId="{EBA671B6-DCC5-464B-BA4F-7CE207E3DCE7}" type="presParOf" srcId="{B8BE718E-6DBF-084A-8CA9-1928449A09D8}" destId="{C5F60BA3-3E2C-134F-A7DA-656D3880AB09}" srcOrd="9" destOrd="0" presId="urn:microsoft.com/office/officeart/2005/8/layout/radial4"/>
    <dgm:cxn modelId="{51457AE4-5735-1744-AA8C-7CD7551936CB}" type="presParOf" srcId="{B8BE718E-6DBF-084A-8CA9-1928449A09D8}" destId="{AE839DDF-6858-4B4F-9F62-7B9A2247D781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AF303-B275-8F4D-95A8-F3D93E1A3E68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07141-DD64-0441-9BA6-0D58FB0E2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87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founders</a:t>
            </a:r>
            <a:r>
              <a:rPr lang="en-US" baseline="0" dirty="0" smtClean="0"/>
              <a:t> stand up, introduce themselves, say a line or two about why they joined MAHN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2E97D-1D86-417E-A3B8-11CEE7BB16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34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leaders of each coalition stand and say a few sentences</a:t>
            </a:r>
            <a:r>
              <a:rPr lang="en-US" baseline="0" dirty="0" smtClean="0"/>
              <a:t> about their coalition, what it does.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2E97D-1D86-417E-A3B8-11CEE7BB1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4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Somehow,</a:t>
            </a:r>
            <a:r>
              <a:rPr lang="en-US" baseline="0" dirty="0" smtClean="0"/>
              <a:t> you will be connected to the Gov. 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07141-DD64-0441-9BA6-0D58FB0E27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8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724F0-30F1-FA40-88AC-576D146B1202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B24A88B-7F8E-074B-A8DD-780D73092905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724F0-30F1-FA40-88AC-576D146B1202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A88B-7F8E-074B-A8DD-780D73092905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724F0-30F1-FA40-88AC-576D146B1202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A88B-7F8E-074B-A8DD-780D73092905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724F0-30F1-FA40-88AC-576D146B1202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A88B-7F8E-074B-A8DD-780D73092905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14724F0-30F1-FA40-88AC-576D146B1202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B24A88B-7F8E-074B-A8DD-780D73092905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724F0-30F1-FA40-88AC-576D146B1202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A88B-7F8E-074B-A8DD-780D73092905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724F0-30F1-FA40-88AC-576D146B1202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A88B-7F8E-074B-A8DD-780D7309290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724F0-30F1-FA40-88AC-576D146B1202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A88B-7F8E-074B-A8DD-780D730929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724F0-30F1-FA40-88AC-576D146B1202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A88B-7F8E-074B-A8DD-780D73092905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724F0-30F1-FA40-88AC-576D146B1202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A88B-7F8E-074B-A8DD-780D73092905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724F0-30F1-FA40-88AC-576D146B1202}" type="datetimeFigureOut">
              <a:rPr lang="en-US" smtClean="0"/>
              <a:t>5/12/2017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A88B-7F8E-074B-A8DD-780D73092905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14724F0-30F1-FA40-88AC-576D146B1202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B24A88B-7F8E-074B-A8DD-780D73092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8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1" b="45080"/>
          <a:stretch/>
        </p:blipFill>
        <p:spPr>
          <a:xfrm>
            <a:off x="1524001" y="304801"/>
            <a:ext cx="9144001" cy="2242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448" y="2743200"/>
            <a:ext cx="8675276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76400" y="3962400"/>
            <a:ext cx="88443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MontCo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Anti-Hunger Network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Our Vision For 2020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May 12, 2017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59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246" y="1600200"/>
            <a:ext cx="173036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654" y="3184571"/>
            <a:ext cx="289345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882" y="3465589"/>
            <a:ext cx="3542718" cy="96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650" y="3196397"/>
            <a:ext cx="1676400" cy="1221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7890"/>
            <a:ext cx="25160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1929607"/>
            <a:ext cx="212883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rPr>
              <a:t>Our 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rPr>
              <a:t>Initial partners</a:t>
            </a:r>
            <a:endParaRPr lang="en-US" sz="4400" dirty="0">
              <a:solidFill>
                <a:schemeClr val="bg1">
                  <a:lumMod val="95000"/>
                </a:schemeClr>
              </a:solidFill>
              <a:latin typeface="Segoe UI Semibold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282" y="4695632"/>
            <a:ext cx="1819660" cy="1819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9850" y="4601945"/>
            <a:ext cx="2968758" cy="175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4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0314" y="1524000"/>
            <a:ext cx="7783286" cy="5181600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Pottstown Redistribution Organization</a:t>
            </a:r>
          </a:p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Regional Produce Hubs in Norristown, Lansdale, 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and Glenside</a:t>
            </a:r>
          </a:p>
          <a:p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Conferences like today that strengthen our relationships</a:t>
            </a:r>
          </a:p>
          <a:p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Coalitions throughout the county 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itle 11"/>
          <p:cNvSpPr txBox="1">
            <a:spLocks/>
          </p:cNvSpPr>
          <p:nvPr/>
        </p:nvSpPr>
        <p:spPr>
          <a:xfrm>
            <a:off x="1981200" y="274638"/>
            <a:ext cx="8229600" cy="86836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rPr>
              <a:t>Wins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52600" y="1371600"/>
            <a:ext cx="8458200" cy="5257800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innerShdw blurRad="114300">
              <a:prstClr val="black"/>
            </a:innerShdw>
            <a:softEdge rad="3175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931"/>
            <a:ext cx="10058400" cy="1609344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MAHN</a:t>
            </a:r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2020</a:t>
            </a:r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US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As a result of our actions we want to have</a:t>
            </a:r>
            <a:r>
              <a:rPr lang="mr-IN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…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.. </a:t>
            </a:r>
            <a:endParaRPr lang="en-US"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171450" y="1728788"/>
            <a:ext cx="12020550" cy="5000624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innerShdw blurRad="63500" dist="1016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274320" rIns="0" rtlCol="0" anchor="ctr">
            <a:noAutofit/>
          </a:bodyPr>
          <a:lstStyle/>
          <a:p>
            <a:pPr lvl="0"/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A 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destigmatized, inclusive food system embraced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by the 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community.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 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A collaborative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client-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focused 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network.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 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Client participation in achieving food security.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 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An accurate 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representation of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the face 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of hunger </a:t>
            </a:r>
            <a:r>
              <a:rPr lang="en-US" b="1" i="1" smtClean="0">
                <a:solidFill>
                  <a:schemeClr val="accent3">
                    <a:lumMod val="75000"/>
                  </a:schemeClr>
                </a:solidFill>
              </a:rPr>
              <a:t>&amp; effective 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steps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MAHN is taking to alleviate hunger.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 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A countywide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, integrated system of collection, distribution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&amp; tracking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 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Consistent standards and quality practices countywide.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77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0460416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870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</TotalTime>
  <Words>138</Words>
  <Application>Microsoft Office PowerPoint</Application>
  <PresentationFormat>Widescreen</PresentationFormat>
  <Paragraphs>33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Calibri</vt:lpstr>
      <vt:lpstr>Mangal</vt:lpstr>
      <vt:lpstr>Rockwell</vt:lpstr>
      <vt:lpstr>Rockwell Condensed</vt:lpstr>
      <vt:lpstr>Rockwell Extra Bold</vt:lpstr>
      <vt:lpstr>Segoe UI</vt:lpstr>
      <vt:lpstr>Segoe UI Semibold</vt:lpstr>
      <vt:lpstr>Wingdings</vt:lpstr>
      <vt:lpstr>Wood Type</vt:lpstr>
      <vt:lpstr>PowerPoint Presentation</vt:lpstr>
      <vt:lpstr>Our Initial partners</vt:lpstr>
      <vt:lpstr>PowerPoint Presentation</vt:lpstr>
      <vt:lpstr>MAHN 2020 As a result of our actions we want to have…..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Rifkin</dc:creator>
  <cp:lastModifiedBy>Sean Breslin</cp:lastModifiedBy>
  <cp:revision>68</cp:revision>
  <dcterms:created xsi:type="dcterms:W3CDTF">2017-04-12T17:34:01Z</dcterms:created>
  <dcterms:modified xsi:type="dcterms:W3CDTF">2017-05-12T13:21:49Z</dcterms:modified>
</cp:coreProperties>
</file>